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10.1 Countries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Chicago.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Chicago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smtClean="0">
                <a:latin typeface="Comic Sans MS" panose="030F0702030302020204" pitchFamily="66" charset="0"/>
              </a:rPr>
              <a:t>aux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États</a:t>
            </a:r>
            <a:r>
              <a:rPr lang="en-US" sz="2800" u="sng" dirty="0" smtClean="0">
                <a:latin typeface="Comic Sans MS" panose="030F0702030302020204" pitchFamily="66" charset="0"/>
              </a:rPr>
              <a:t>-Unis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3" y="3173506"/>
            <a:ext cx="4111214" cy="29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</a:t>
            </a:r>
            <a:r>
              <a:rPr lang="en-US" sz="2800" dirty="0" err="1" smtClean="0">
                <a:latin typeface="Comic Sans MS" panose="030F0702030302020204" pitchFamily="66" charset="0"/>
              </a:rPr>
              <a:t>Cancùn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Cancùn</a:t>
            </a:r>
            <a:r>
              <a:rPr lang="en-US" sz="2800" dirty="0" smtClean="0">
                <a:latin typeface="Comic Sans MS" panose="030F0702030302020204" pitchFamily="66" charset="0"/>
              </a:rPr>
              <a:t>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smtClean="0">
                <a:latin typeface="Comic Sans MS" panose="030F0702030302020204" pitchFamily="66" charset="0"/>
              </a:rPr>
              <a:t>au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Méxique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07" y="3400761"/>
            <a:ext cx="36004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Cairo.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Cairo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</a:t>
            </a:r>
            <a:r>
              <a:rPr lang="en-US" sz="2800" u="sng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Egypte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372596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Rotterdam.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Rotterdam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smtClean="0">
                <a:latin typeface="Comic Sans MS" panose="030F0702030302020204" pitchFamily="66" charset="0"/>
              </a:rPr>
              <a:t>aux Pays-Bas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15" y="3937299"/>
            <a:ext cx="1686933" cy="17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Rio de Janeiro.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Rio de Janeiro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smtClean="0">
                <a:latin typeface="Comic Sans MS" panose="030F0702030302020204" pitchFamily="66" charset="0"/>
              </a:rPr>
              <a:t>au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Brésil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19" y="2388197"/>
            <a:ext cx="3322061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Casablanca.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Casablanca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smtClean="0">
                <a:latin typeface="Comic Sans MS" panose="030F0702030302020204" pitchFamily="66" charset="0"/>
              </a:rPr>
              <a:t>au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Maroc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4797911"/>
            <a:ext cx="1710466" cy="1302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64" y="2732442"/>
            <a:ext cx="2655588" cy="27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0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Canberra.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Canberra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</a:t>
            </a:r>
            <a:r>
              <a:rPr lang="en-US" sz="2800" u="sng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Australie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83" y="3250573"/>
            <a:ext cx="2162735" cy="27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St. Petersburg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St. Petersburg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</a:t>
            </a:r>
            <a:r>
              <a:rPr lang="en-US" sz="2800" u="sng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Russie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80" y="3506993"/>
            <a:ext cx="4762500" cy="27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</a:t>
            </a:r>
            <a:r>
              <a:rPr lang="en-US" sz="2800" dirty="0" err="1" smtClean="0">
                <a:latin typeface="Comic Sans MS" panose="030F0702030302020204" pitchFamily="66" charset="0"/>
              </a:rPr>
              <a:t>Sfax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Sfax</a:t>
            </a:r>
            <a:r>
              <a:rPr lang="en-US" sz="2800" dirty="0" smtClean="0">
                <a:latin typeface="Comic Sans MS" panose="030F0702030302020204" pitchFamily="66" charset="0"/>
              </a:rPr>
              <a:t>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enTunisie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24" y="3227294"/>
            <a:ext cx="4624655" cy="28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Québec.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Québec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smtClean="0">
                <a:latin typeface="Comic Sans MS" panose="030F0702030302020204" pitchFamily="66" charset="0"/>
              </a:rPr>
              <a:t>au Canada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8" y="3657600"/>
            <a:ext cx="3505872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London.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London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</a:t>
            </a:r>
            <a:r>
              <a:rPr lang="en-US" sz="2800" u="sng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Angleterre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21" y="3216536"/>
            <a:ext cx="2852570" cy="26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Berlin.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Berlin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</a:t>
            </a:r>
            <a:r>
              <a:rPr lang="en-US" sz="2800" u="sng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Allemagne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38" y="2643718"/>
            <a:ext cx="2667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Marseilles.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Marseilles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</a:t>
            </a:r>
            <a:r>
              <a:rPr lang="en-US" sz="2800" u="sng" dirty="0" smtClean="0">
                <a:latin typeface="Comic Sans MS" panose="030F0702030302020204" pitchFamily="66" charset="0"/>
              </a:rPr>
              <a:t> France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34" y="3098202"/>
            <a:ext cx="3456844" cy="23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Beijing.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Beijing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</a:t>
            </a:r>
            <a:r>
              <a:rPr lang="en-US" sz="2800" u="sng" dirty="0" smtClean="0">
                <a:latin typeface="Comic Sans MS" panose="030F0702030302020204" pitchFamily="66" charset="0"/>
              </a:rPr>
              <a:t> Chine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24" y="3048717"/>
            <a:ext cx="2679192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Barcelona.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Barcelona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</a:t>
            </a:r>
            <a:r>
              <a:rPr lang="en-US" sz="2800" u="sng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Espagne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195020"/>
            <a:ext cx="4909897" cy="2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Milan.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Milan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en</a:t>
            </a:r>
            <a:r>
              <a:rPr lang="en-US" sz="2800" u="sng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Italie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28" y="2420471"/>
            <a:ext cx="3073101" cy="39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suis</a:t>
            </a:r>
            <a:r>
              <a:rPr lang="en-US" sz="2800" dirty="0" smtClean="0">
                <a:latin typeface="Comic Sans MS" panose="030F0702030302020204" pitchFamily="66" charset="0"/>
              </a:rPr>
              <a:t> de Tokyo.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Tokyo se </a:t>
            </a:r>
            <a:r>
              <a:rPr lang="en-US" sz="2800" dirty="0" err="1" smtClean="0">
                <a:latin typeface="Comic Sans MS" panose="030F0702030302020204" pitchFamily="66" charset="0"/>
              </a:rPr>
              <a:t>trouve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smtClean="0">
                <a:latin typeface="Comic Sans MS" panose="030F0702030302020204" pitchFamily="66" charset="0"/>
              </a:rPr>
              <a:t>au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Japon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14" y="2644980"/>
            <a:ext cx="31146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195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Comic Sans MS</vt:lpstr>
      <vt:lpstr>Retrospect</vt:lpstr>
      <vt:lpstr>10.1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 Countries</dc:title>
  <dc:creator>Patricia Cedrone</dc:creator>
  <cp:lastModifiedBy>Patricia Cedrone</cp:lastModifiedBy>
  <cp:revision>30</cp:revision>
  <dcterms:created xsi:type="dcterms:W3CDTF">2015-04-23T15:25:12Z</dcterms:created>
  <dcterms:modified xsi:type="dcterms:W3CDTF">2016-05-13T16:55:00Z</dcterms:modified>
</cp:coreProperties>
</file>